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7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golub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2" descr="http://i.pixs.ru/storage/2/1/5/e361b600c5_4444563_9176215.jpg"/>
          <p:cNvPicPr>
            <a:picLocks noChangeAspect="1" noChangeArrowheads="1"/>
          </p:cNvPicPr>
          <p:nvPr/>
        </p:nvPicPr>
        <p:blipFill>
          <a:blip r:embed="rId3" cstate="print"/>
          <a:srcRect b="7576"/>
          <a:stretch>
            <a:fillRect/>
          </a:stretch>
        </p:blipFill>
        <p:spPr bwMode="auto">
          <a:xfrm>
            <a:off x="1600200" y="1828800"/>
            <a:ext cx="6096000" cy="46482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07239" y="304800"/>
            <a:ext cx="792723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Добрый день!!!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copypast.ru/uploads/posts/thumbs/1302171185_4312327_33e616d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04800"/>
            <a:ext cx="7027171" cy="61722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0.tochka.net/cards/images/orig_c9fac3884e9ef7af797e7f30349164e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28600"/>
            <a:ext cx="6400800" cy="640080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09600" y="228600"/>
            <a:ext cx="780694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Игра </a:t>
            </a:r>
            <a:r>
              <a:rPr lang="ru-RU" sz="8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«Два рояля»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46" name="Picture 2" descr="http://www.gornilo.ru/00id-im/1Passag/BlackWh350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676400"/>
            <a:ext cx="6288459" cy="441960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09492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 конкурс - </a:t>
            </a:r>
            <a:r>
              <a:rPr lang="ru-RU" sz="8000" b="1" cap="none" spc="0" dirty="0" smtClean="0">
                <a:ln w="10541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«Разминка»</a:t>
            </a:r>
            <a:endParaRPr lang="ru-RU" sz="8000" b="1" cap="none" spc="0" dirty="0">
              <a:ln w="10541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122" name="Picture 2" descr="http://diesel.elcat.kg/uploads/monthly_05_2012/blogentry-18089-1337066530_thumb.jpg"/>
          <p:cNvPicPr>
            <a:picLocks noChangeAspect="1" noChangeArrowheads="1"/>
          </p:cNvPicPr>
          <p:nvPr/>
        </p:nvPicPr>
        <p:blipFill>
          <a:blip r:embed="rId2" cstate="print"/>
          <a:srcRect t="10738"/>
          <a:stretch>
            <a:fillRect/>
          </a:stretch>
        </p:blipFill>
        <p:spPr bwMode="auto">
          <a:xfrm>
            <a:off x="1524000" y="1409700"/>
            <a:ext cx="6170543" cy="50673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52400" y="0"/>
            <a:ext cx="9491381" cy="86177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 конкурс </a:t>
            </a:r>
            <a:r>
              <a:rPr lang="ru-RU" sz="4800" b="1" cap="all" spc="0" dirty="0" smtClean="0">
                <a:ln w="9000" cmpd="sng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 «Угадай мелодию»</a:t>
            </a:r>
            <a:endParaRPr lang="ru-RU" sz="4800" b="1" cap="all" spc="0" dirty="0">
              <a:ln w="9000" cmpd="sng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 descr="http://aksakal.info/uploads/posts/2012-11/thumbs/1352044658_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838200"/>
            <a:ext cx="7341220" cy="60198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9200" y="304800"/>
            <a:ext cx="666137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 конкурс – </a:t>
            </a:r>
            <a:r>
              <a:rPr lang="ru-RU" sz="6600" b="1" cap="none" spc="0" dirty="0" smtClean="0">
                <a:ln w="1905">
                  <a:solidFill>
                    <a:schemeClr val="bg1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«Голос»</a:t>
            </a:r>
            <a:endParaRPr lang="ru-RU" sz="5400" b="1" cap="none" spc="0" dirty="0">
              <a:ln w="1905">
                <a:solidFill>
                  <a:schemeClr val="bg1"/>
                </a:solidFill>
              </a:ln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 descr="http://shlub.ogo.ua/images/articles/1567/big/13563356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300" y="1447800"/>
            <a:ext cx="6972300" cy="464820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57200"/>
            <a:ext cx="914186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 конкурс </a:t>
            </a:r>
            <a:r>
              <a:rPr lang="ru-RU" sz="5600" b="1" cap="none" spc="0" dirty="0" smtClean="0">
                <a:ln w="11430">
                  <a:solidFill>
                    <a:schemeClr val="bg1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 «Дешифровщик»</a:t>
            </a:r>
            <a:endParaRPr lang="ru-RU" sz="5600" b="1" cap="none" spc="0" dirty="0">
              <a:ln w="11430">
                <a:solidFill>
                  <a:schemeClr val="bg1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http://900igr.net/datai/geometrija/Urok-2-klass-Ploschad-prjamougolnika/0002-002-My-umny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428750"/>
            <a:ext cx="4667250" cy="497205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s.picsfab.com/static/contents/images/f/8/c/d06116870c66737e8f42a68dad2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5915" y="2438400"/>
            <a:ext cx="8146915" cy="4572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600200" y="304800"/>
            <a:ext cx="63947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>
                  <a:solidFill>
                    <a:schemeClr val="bg1"/>
                  </a:solidFill>
                </a:ln>
                <a:solidFill>
                  <a:srgbClr val="0070C0"/>
                </a:solidFill>
                <a:effectLst>
                  <a:reflection blurRad="12700" stA="50000" endPos="50000" dist="5000" dir="5400000" sy="-100000" rotWithShape="0"/>
                </a:effectLst>
              </a:rPr>
              <a:t>Для вас девочки…</a:t>
            </a:r>
            <a:endParaRPr lang="ru-RU" sz="5400" b="1" cap="all" spc="0" dirty="0">
              <a:ln w="0">
                <a:solidFill>
                  <a:schemeClr val="bg1"/>
                </a:solidFill>
              </a:ln>
              <a:solidFill>
                <a:srgbClr val="0070C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 descr="http://www.m5zn.com/uploads/2010/11/14/photo/111410081113udzeo3pdkooyl1oxz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1" y="1295400"/>
            <a:ext cx="3276599" cy="3276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37</Words>
  <Application>Microsoft Office PowerPoint</Application>
  <PresentationFormat>Экран (4:3)</PresentationFormat>
  <Paragraphs>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Надя</dc:creator>
  <cp:lastModifiedBy>Надя</cp:lastModifiedBy>
  <cp:revision>6</cp:revision>
  <dcterms:created xsi:type="dcterms:W3CDTF">2014-03-06T16:24:21Z</dcterms:created>
  <dcterms:modified xsi:type="dcterms:W3CDTF">2014-03-06T17:26:48Z</dcterms:modified>
</cp:coreProperties>
</file>